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DF24F-CBB3-609E-F034-F604572A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2FAD1D-D2CE-DEC2-1601-59D789AA6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400CF5-C038-31E8-8EC3-AB34C875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5D751C-DCE5-1DCE-559C-AD39244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07E1BC-AA09-37C8-32B5-7D1A31F1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855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7C128-D9F4-D864-534D-C75FB8E6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71F8AE-FC11-D4F7-DD1C-DB1FDE6D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3A1F3B-D88E-A82C-CF3C-375CC253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531AAD-AC43-6618-AD47-8990C41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9977B4-A203-583B-D7DD-E369B28E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6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AAC5F41-3ED1-26E7-FB66-CAAC3C781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EFD8FB9-886D-92F0-4593-F41D95FA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EEB324-D78B-6223-168D-6B8B55C7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7FEA89-80A4-98E0-662F-ED86F0F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4941B3-F8F6-DDD7-F55F-30E7819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364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BC4D1-E13F-46E9-CE71-E8BD36B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D78E72-0058-24A3-0375-8E1E72450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FF769-DEE7-9D03-AD5B-362C9E5C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9B382-130D-E2DD-0E2A-F0520A0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02B455-6374-FA77-282D-85F7403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5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44693-1691-03D7-70A0-806F2887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AEFF0-A611-1FC8-8A56-9597750B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0E419-6666-70F8-0025-C56EB670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2E839B-9B5B-4E9D-6356-56C96F53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688385-A85C-29AC-C9D0-C9EA366E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002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1CA2-85B4-0F2C-1735-8F05612D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877EB8-BCE1-EE09-07C2-A8A395865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40EEE3-1669-F2BB-185C-8C4C66CA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F9942B-A16D-8542-D2BB-45B9ED17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73BA15-AA59-A64B-04CA-A549B25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1A7DF8-2516-2765-08DE-5DE75EE1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9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B848-A59F-5089-062C-09C086E5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007177-8F51-B561-4629-D254FC0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E5029C-5D0D-0B47-1723-2B896078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35FEB6-1159-679D-1224-17D24667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CBFD20-13A0-7606-EC11-FB177B265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F0C2A12-ED11-7AFD-17E1-82C3400E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32AA7B9-21AD-4986-A7EF-3870A68D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C96C1E-68A8-1C6D-7468-1AD7511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19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4B0F1-6E35-1576-40AE-A6457686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7A80EC-05A5-8A8E-DA2C-B13D2750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2534B06-851A-518D-D083-C16E0477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412FBF-8C34-8845-C16A-298E863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7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158687-39CE-1818-75BD-C176A448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CCC168-370F-CC8B-300B-CD9699CC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F097FA-4B6F-D346-A9CD-8D45BA51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6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0C190-4281-E273-FB18-0B2BEEC1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AF1DB-AD8D-50B9-D801-3B183A8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6EA5EBB-084C-9FC9-5247-F9602CDB3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30AA6-D35F-F5A9-09CC-D900404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CBF2FC0-A8BC-53D9-4933-AFF2509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54EE81-E879-5173-037A-2A8EAF6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26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C5608-8F1C-F3C9-F030-FCE171DB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C5DEEA-6158-08C1-FEF6-F4134190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799F2D-A445-3FA5-B23C-2BDC28BE5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EDC4FC-4C97-7E22-E199-82F024FA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FD2ED9-FD9E-A135-2680-A6D8A470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B59E1A-F76D-900D-2DE4-41395CD9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71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2EC01F-AF18-CC63-C353-2BF9583D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789470-844E-8A57-E1B4-F22FFF2E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5612C1-6304-2898-E683-5B5A8044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BC4C-4A0E-47AD-B2E9-7D1E32B91598}" type="datetimeFigureOut">
              <a:rPr lang="en-BE" smtClean="0"/>
              <a:t>04/05/2023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DC9FC-012C-75CF-7A0E-7498A9DA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3B06F0-5542-3477-0ACE-F3B77C40A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292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8B657-D19A-9AC5-4829-F00F355FD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Project Fake Taxi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29B44C-DFCC-2D25-8863-23C72D048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Colin Bossuyt, Xander Vyvey, Alberiek Depreytere and Esteban Desmedt</a:t>
            </a:r>
            <a:endParaRPr lang="en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7ED7F45-4508-184D-9560-D95A4405DD42}"/>
              </a:ext>
            </a:extLst>
          </p:cNvPr>
          <p:cNvCxnSpPr/>
          <p:nvPr/>
        </p:nvCxnSpPr>
        <p:spPr>
          <a:xfrm>
            <a:off x="1075426" y="347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B1144904-DE00-0D96-F417-DABBC129E1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199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Planning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04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thought</a:t>
            </a:r>
            <a:r>
              <a:rPr lang="nl-BE" dirty="0"/>
              <a:t>?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0B45E7-3050-D663-C1B2-3C4D1B78D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190" y="227144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role</a:t>
            </a:r>
            <a:r>
              <a:rPr lang="nl-BE" dirty="0"/>
              <a:t> of </a:t>
            </a:r>
            <a:r>
              <a:rPr lang="nl-BE" dirty="0" err="1"/>
              <a:t>each</a:t>
            </a:r>
            <a:r>
              <a:rPr lang="nl-BE" dirty="0"/>
              <a:t>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problem</a:t>
            </a:r>
            <a:r>
              <a:rPr lang="nl-BE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proof</a:t>
            </a:r>
            <a:r>
              <a:rPr lang="nl-BE" dirty="0"/>
              <a:t>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prototype of </a:t>
            </a:r>
            <a:r>
              <a:rPr lang="nl-BE" dirty="0" err="1"/>
              <a:t>the</a:t>
            </a:r>
            <a:r>
              <a:rPr lang="nl-BE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thoughts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project</a:t>
            </a:r>
            <a:endParaRPr lang="en-BE" dirty="0"/>
          </a:p>
        </p:txBody>
      </p:sp>
      <p:pic>
        <p:nvPicPr>
          <p:cNvPr id="6" name="Video 5" title="Geanimeerde gele taxi">
            <a:hlinkClick r:id="" action="ppaction://media"/>
            <a:extLst>
              <a:ext uri="{FF2B5EF4-FFF2-40B4-BE49-F238E27FC236}">
                <a16:creationId xmlns:a16="http://schemas.microsoft.com/office/drawing/2014/main" id="{5FEF1B97-CAB6-5A08-7192-E23D33414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9427" y="2271443"/>
            <a:ext cx="5899508" cy="3318473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37F2FCD-927D-C32D-8052-89C2D2EF9A9A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 err="1"/>
              <a:t>Table</a:t>
            </a:r>
            <a:r>
              <a:rPr lang="nl-BE" dirty="0"/>
              <a:t> of contents</a:t>
            </a:r>
            <a:endParaRPr lang="en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A5BA237-7ABA-F3B3-4DC8-9A4938E896AA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AB5D63F9-F94E-B260-9E57-9460375E7B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06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E509A8A-C244-786E-3D87-53B5929B8026}"/>
              </a:ext>
            </a:extLst>
          </p:cNvPr>
          <p:cNvSpPr/>
          <p:nvPr/>
        </p:nvSpPr>
        <p:spPr>
          <a:xfrm>
            <a:off x="3196086" y="2411083"/>
            <a:ext cx="5799826" cy="383444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7CD8C-5C9C-0FC8-467C-25CF4DF6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16656"/>
            <a:ext cx="9144000" cy="2387600"/>
          </a:xfrm>
        </p:spPr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our</a:t>
            </a:r>
            <a:r>
              <a:rPr lang="nl-BE" dirty="0"/>
              <a:t> team</a:t>
            </a:r>
            <a:endParaRPr lang="en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E7F7985-CC7B-4C4F-DED2-89C4CF75F0F7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oomdiagram: Opgeslagen gegevens 11">
            <a:extLst>
              <a:ext uri="{FF2B5EF4-FFF2-40B4-BE49-F238E27FC236}">
                <a16:creationId xmlns:a16="http://schemas.microsoft.com/office/drawing/2014/main" id="{C58257C0-1ED0-B6A7-4469-F8DFA26EDEF4}"/>
              </a:ext>
            </a:extLst>
          </p:cNvPr>
          <p:cNvSpPr/>
          <p:nvPr/>
        </p:nvSpPr>
        <p:spPr>
          <a:xfrm>
            <a:off x="199845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Stroomdiagram: Opgeslagen gegevens 12">
            <a:extLst>
              <a:ext uri="{FF2B5EF4-FFF2-40B4-BE49-F238E27FC236}">
                <a16:creationId xmlns:a16="http://schemas.microsoft.com/office/drawing/2014/main" id="{550B3A6C-99AE-F758-86B9-1DF1205D0B39}"/>
              </a:ext>
            </a:extLst>
          </p:cNvPr>
          <p:cNvSpPr/>
          <p:nvPr/>
        </p:nvSpPr>
        <p:spPr>
          <a:xfrm>
            <a:off x="199845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Stroomdiagram: Opgeslagen gegevens 13">
            <a:extLst>
              <a:ext uri="{FF2B5EF4-FFF2-40B4-BE49-F238E27FC236}">
                <a16:creationId xmlns:a16="http://schemas.microsoft.com/office/drawing/2014/main" id="{4950F40C-FF38-B913-0ACD-6C0A26451529}"/>
              </a:ext>
            </a:extLst>
          </p:cNvPr>
          <p:cNvSpPr/>
          <p:nvPr/>
        </p:nvSpPr>
        <p:spPr>
          <a:xfrm rot="10800000">
            <a:off x="9343843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8A87F14B-394A-9705-933E-0A71CB7631D9}"/>
              </a:ext>
            </a:extLst>
          </p:cNvPr>
          <p:cNvSpPr/>
          <p:nvPr/>
        </p:nvSpPr>
        <p:spPr>
          <a:xfrm rot="10800000">
            <a:off x="9343843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CCA0FBD-5554-EAF7-9369-BD8CD06D7B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81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A7DA86-6EBD-4408-6F7B-96468E3A943F}"/>
              </a:ext>
            </a:extLst>
          </p:cNvPr>
          <p:cNvSpPr/>
          <p:nvPr/>
        </p:nvSpPr>
        <p:spPr>
          <a:xfrm>
            <a:off x="6391820" y="28345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nl-N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C67A8CE-5CD1-03C8-9FE5-4A1DD73FAE2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>
            <a:extLst>
              <a:ext uri="{FF2B5EF4-FFF2-40B4-BE49-F238E27FC236}">
                <a16:creationId xmlns:a16="http://schemas.microsoft.com/office/drawing/2014/main" id="{72E0F231-8131-BA64-A705-84198CB92A58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Colin </a:t>
            </a:r>
            <a:r>
              <a:rPr lang="nl-BE" dirty="0" err="1"/>
              <a:t>Bossuyt</a:t>
            </a:r>
            <a:r>
              <a:rPr lang="nl-BE" dirty="0"/>
              <a:t> (CEO fake taxi INC.)</a:t>
            </a:r>
            <a:endParaRPr lang="en-BE" dirty="0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EFD24AE9-DBEC-98E3-F42D-A897173B8659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Stroomdiagram: Opgeslagen gegevens 15">
            <a:extLst>
              <a:ext uri="{FF2B5EF4-FFF2-40B4-BE49-F238E27FC236}">
                <a16:creationId xmlns:a16="http://schemas.microsoft.com/office/drawing/2014/main" id="{B612F889-E4FE-7E69-10B1-4A173ACFE15B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troomdiagram: Opgeslagen gegevens 16">
            <a:extLst>
              <a:ext uri="{FF2B5EF4-FFF2-40B4-BE49-F238E27FC236}">
                <a16:creationId xmlns:a16="http://schemas.microsoft.com/office/drawing/2014/main" id="{BA44C856-1170-6219-E69E-AB4D4FB8E2D0}"/>
              </a:ext>
            </a:extLst>
          </p:cNvPr>
          <p:cNvSpPr/>
          <p:nvPr/>
        </p:nvSpPr>
        <p:spPr>
          <a:xfrm rot="10800000">
            <a:off x="8097326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troomdiagram: Opgeslagen gegevens 18">
            <a:extLst>
              <a:ext uri="{FF2B5EF4-FFF2-40B4-BE49-F238E27FC236}">
                <a16:creationId xmlns:a16="http://schemas.microsoft.com/office/drawing/2014/main" id="{F4C9C136-E042-6DEA-45DE-98CC9FB14BE4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0FEC65-8683-7E21-0FEF-19ECDB50A3E8}"/>
              </a:ext>
            </a:extLst>
          </p:cNvPr>
          <p:cNvSpPr/>
          <p:nvPr/>
        </p:nvSpPr>
        <p:spPr>
          <a:xfrm>
            <a:off x="1629544" y="2760910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prints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419BCB4-3E41-2E30-2682-35C3542D4AFE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868B768-07F5-B1D0-B245-7A23697DBD55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CBF23AF3-8643-2491-4CA8-2A286FA07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11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53BD-57D0-BD98-D528-9EFA46D24BD8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10311442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algn="ctr"/>
            <a:r>
              <a:rPr lang="nl-BE" dirty="0"/>
              <a:t>Alberiek </a:t>
            </a:r>
            <a:r>
              <a:rPr lang="nl-BE" dirty="0" err="1"/>
              <a:t>Depreytere</a:t>
            </a:r>
            <a:r>
              <a:rPr lang="nl-BE" dirty="0"/>
              <a:t> (Lead sound executive)</a:t>
            </a:r>
            <a:endParaRPr lang="en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0BE3FCE-CF09-7155-813A-1FDF12E4C15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F71C537-68D0-49E8-C39D-C5CA4A1890DD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BF742ED8-A43B-8490-694E-73846B395585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DAB8C4FF-87DA-F7B3-0816-BCDE34C6C199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1D9F857C-DB36-78EE-B729-3E37508662D4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54CA967C-4683-9660-4DDD-7065EA5C1F13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F4FFCE-1C5A-5434-059C-789E704DEEA1}"/>
              </a:ext>
            </a:extLst>
          </p:cNvPr>
          <p:cNvSpPr/>
          <p:nvPr/>
        </p:nvSpPr>
        <p:spPr>
          <a:xfrm>
            <a:off x="1629544" y="2760910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0017EA1-F4D4-F1A4-91D4-DE74081AFFD0}"/>
              </a:ext>
            </a:extLst>
          </p:cNvPr>
          <p:cNvSpPr/>
          <p:nvPr/>
        </p:nvSpPr>
        <p:spPr>
          <a:xfrm>
            <a:off x="8437645" y="2779528"/>
            <a:ext cx="23079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Elektronica</a:t>
            </a:r>
          </a:p>
          <a:p>
            <a:pPr algn="ctr"/>
            <a:r>
              <a:rPr lang="nl-NL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(speaker)</a:t>
            </a:r>
            <a:endParaRPr lang="nl-NL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A4C82B8-C7AE-1EDD-EA27-F55AD3E00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446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4A8EA-E429-4FA7-F295-78705A172D41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Xander </a:t>
            </a:r>
            <a:r>
              <a:rPr lang="nl-BE" dirty="0" err="1"/>
              <a:t>Vyvey</a:t>
            </a:r>
            <a:r>
              <a:rPr lang="nl-BE" dirty="0"/>
              <a:t> (CTO fake taxi INC.)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766B6D7C-3B62-0A01-A25B-7B2D536E06E0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88D6E27-4E6D-37F0-A623-F02E1E433FB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9995F993-9F5C-1A5D-B5CA-C4604D7CAEBC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56692E6A-F464-62D4-8465-04F905D9BC3C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56B8BBBB-4754-AEB2-A4CA-01BA2C441866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2C4E7321-DCEA-4A23-422A-83476766AB8C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B3B3EF4-A467-1B03-89E8-ABF8C9A66167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Mechanica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5579928-C850-91EC-1036-E67C361AB264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AC963DC-A4D0-04AB-BEA2-042646497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41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D60C38-9E6D-CD9E-03F7-683A625EEB21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5132D33-E583-A242-A590-20485A39996D}"/>
              </a:ext>
            </a:extLst>
          </p:cNvPr>
          <p:cNvSpPr txBox="1">
            <a:spLocks/>
          </p:cNvSpPr>
          <p:nvPr/>
        </p:nvSpPr>
        <p:spPr>
          <a:xfrm>
            <a:off x="1153064" y="-590969"/>
            <a:ext cx="10026771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Esteban Desmedt (Employee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month</a:t>
            </a:r>
            <a:r>
              <a:rPr lang="nl-BE" dirty="0"/>
              <a:t>)</a:t>
            </a:r>
            <a:endParaRPr lang="en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8BC6AA2-6D2E-C6DA-67DF-2611EA6B8F7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F8532026-8718-1511-8772-E225AFCDCED2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C1A62718-94F3-4B62-49EC-45D575E723A2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A95FD870-68F2-38B9-BAC6-9607D18E3ADF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A3F69FAD-BE32-6936-402C-9B21F2968773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D5AA1B4B-EDDB-E181-69B4-7999133D69DA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F1C9F0B-9693-121C-6B0F-18B7DE5C5B2F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A928A42-9E84-40F5-1162-A20404CA4A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Graphic 13" descr="Medaille met effen opvulling">
            <a:extLst>
              <a:ext uri="{FF2B5EF4-FFF2-40B4-BE49-F238E27FC236}">
                <a16:creationId xmlns:a16="http://schemas.microsoft.com/office/drawing/2014/main" id="{6A9E5B4E-1397-3DFE-D5EE-BB6474074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983" y="1157167"/>
            <a:ext cx="914400" cy="914400"/>
          </a:xfrm>
          <a:prstGeom prst="rect">
            <a:avLst/>
          </a:prstGeom>
        </p:spPr>
      </p:pic>
      <p:pic>
        <p:nvPicPr>
          <p:cNvPr id="21" name="Graphic 20" descr="Medaille met effen opvulling">
            <a:extLst>
              <a:ext uri="{FF2B5EF4-FFF2-40B4-BE49-F238E27FC236}">
                <a16:creationId xmlns:a16="http://schemas.microsoft.com/office/drawing/2014/main" id="{5ADD7D0F-0A1C-52A8-A9B3-C4519486F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4152" y="4901133"/>
            <a:ext cx="803694" cy="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55844-C479-BF12-6D33-6053A8084314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Problem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63C65C7-C063-7CBA-4219-B8C5D9ADB49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D076DF-AAFE-E364-45C3-A81B7C52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6" y="2211497"/>
            <a:ext cx="7611206" cy="3464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Graphic 12" descr="Vraagteken met effen opvulling">
            <a:extLst>
              <a:ext uri="{FF2B5EF4-FFF2-40B4-BE49-F238E27FC236}">
                <a16:creationId xmlns:a16="http://schemas.microsoft.com/office/drawing/2014/main" id="{6825B906-EDEB-87FC-197E-082A8DCBF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2888" y="956544"/>
            <a:ext cx="914400" cy="914400"/>
          </a:xfrm>
          <a:prstGeom prst="rect">
            <a:avLst/>
          </a:prstGeom>
        </p:spPr>
      </p:pic>
      <p:pic>
        <p:nvPicPr>
          <p:cNvPr id="16" name="Afbeelding 15" descr="Een taxiteken">
            <a:extLst>
              <a:ext uri="{FF2B5EF4-FFF2-40B4-BE49-F238E27FC236}">
                <a16:creationId xmlns:a16="http://schemas.microsoft.com/office/drawing/2014/main" id="{EC16C339-56A1-3CED-49A6-D4E6E9191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88" y="3700734"/>
            <a:ext cx="4059124" cy="270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E3D636BF-2B0F-C741-7468-D0034EA9E0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919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0970C940-838E-1985-5DAC-0F608D952A7D}"/>
              </a:ext>
            </a:extLst>
          </p:cNvPr>
          <p:cNvSpPr/>
          <p:nvPr/>
        </p:nvSpPr>
        <p:spPr>
          <a:xfrm>
            <a:off x="6296566" y="2459515"/>
            <a:ext cx="4564809" cy="28974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66B1880-8187-6B6C-B6E6-F38150BA2E1D}"/>
              </a:ext>
            </a:extLst>
          </p:cNvPr>
          <p:cNvSpPr/>
          <p:nvPr/>
        </p:nvSpPr>
        <p:spPr>
          <a:xfrm>
            <a:off x="1215607" y="2496147"/>
            <a:ext cx="4564809" cy="2897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840F357-B85C-5E45-A9EA-CA637670E467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Concept</a:t>
            </a:r>
            <a:endParaRPr lang="en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9BC9BE4-D5E5-22F9-1902-D6B5B79A698F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5366D7B3-E15B-8B4F-32A2-1B76E5BBF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9E2811-45F2-CDB5-D459-E66392516040}"/>
              </a:ext>
            </a:extLst>
          </p:cNvPr>
          <p:cNvGrpSpPr/>
          <p:nvPr/>
        </p:nvGrpSpPr>
        <p:grpSpPr>
          <a:xfrm>
            <a:off x="3036499" y="5545259"/>
            <a:ext cx="923026" cy="940279"/>
            <a:chOff x="2803586" y="5475439"/>
            <a:chExt cx="923026" cy="940279"/>
          </a:xfrm>
        </p:grpSpPr>
        <p:sp>
          <p:nvSpPr>
            <p:cNvPr id="16" name="Kubus 15">
              <a:extLst>
                <a:ext uri="{FF2B5EF4-FFF2-40B4-BE49-F238E27FC236}">
                  <a16:creationId xmlns:a16="http://schemas.microsoft.com/office/drawing/2014/main" id="{91DC698C-56F0-4711-7D72-FEC6987688CF}"/>
                </a:ext>
              </a:extLst>
            </p:cNvPr>
            <p:cNvSpPr/>
            <p:nvPr/>
          </p:nvSpPr>
          <p:spPr>
            <a:xfrm>
              <a:off x="2803586" y="5475439"/>
              <a:ext cx="923026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Parallellogram 17">
              <a:extLst>
                <a:ext uri="{FF2B5EF4-FFF2-40B4-BE49-F238E27FC236}">
                  <a16:creationId xmlns:a16="http://schemas.microsoft.com/office/drawing/2014/main" id="{9E0EA418-ED41-D576-C13E-00F8541A3708}"/>
                </a:ext>
              </a:extLst>
            </p:cNvPr>
            <p:cNvSpPr/>
            <p:nvPr/>
          </p:nvSpPr>
          <p:spPr>
            <a:xfrm>
              <a:off x="2803586" y="5475439"/>
              <a:ext cx="923026" cy="226621"/>
            </a:xfrm>
            <a:prstGeom prst="parallelogram">
              <a:avLst>
                <a:gd name="adj" fmla="val 10113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0A74D80-E765-5E95-AD76-77095EED9A95}"/>
              </a:ext>
            </a:extLst>
          </p:cNvPr>
          <p:cNvGrpSpPr/>
          <p:nvPr/>
        </p:nvGrpSpPr>
        <p:grpSpPr>
          <a:xfrm>
            <a:off x="8232477" y="5545258"/>
            <a:ext cx="923026" cy="940279"/>
            <a:chOff x="7812656" y="5475439"/>
            <a:chExt cx="923026" cy="940279"/>
          </a:xfrm>
        </p:grpSpPr>
        <p:sp>
          <p:nvSpPr>
            <p:cNvPr id="17" name="Kubus 16">
              <a:extLst>
                <a:ext uri="{FF2B5EF4-FFF2-40B4-BE49-F238E27FC236}">
                  <a16:creationId xmlns:a16="http://schemas.microsoft.com/office/drawing/2014/main" id="{E9BB7591-873B-EC7E-5789-5D4914601470}"/>
                </a:ext>
              </a:extLst>
            </p:cNvPr>
            <p:cNvSpPr/>
            <p:nvPr/>
          </p:nvSpPr>
          <p:spPr>
            <a:xfrm>
              <a:off x="7812657" y="5475439"/>
              <a:ext cx="923025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2FAC506-3931-E6AB-AB63-03643F82C8A4}"/>
                </a:ext>
              </a:extLst>
            </p:cNvPr>
            <p:cNvSpPr/>
            <p:nvPr/>
          </p:nvSpPr>
          <p:spPr>
            <a:xfrm>
              <a:off x="7812656" y="5702060"/>
              <a:ext cx="692989" cy="713658"/>
            </a:xfrm>
            <a:prstGeom prst="rect">
              <a:avLst/>
            </a:prstGeom>
            <a:solidFill>
              <a:srgbClr val="92D05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335956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99</Words>
  <Application>Microsoft Office PowerPoint</Application>
  <PresentationFormat>Breedbeeld</PresentationFormat>
  <Paragraphs>55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Project Fake Taxi</vt:lpstr>
      <vt:lpstr>PowerPoint-presentatie</vt:lpstr>
      <vt:lpstr>Meet our team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Fake Taxi</dc:title>
  <dc:creator>Esteban Desmedt</dc:creator>
  <cp:lastModifiedBy>Esteban Desmedt</cp:lastModifiedBy>
  <cp:revision>85</cp:revision>
  <dcterms:created xsi:type="dcterms:W3CDTF">2023-05-04T07:39:06Z</dcterms:created>
  <dcterms:modified xsi:type="dcterms:W3CDTF">2023-05-04T14:48:01Z</dcterms:modified>
</cp:coreProperties>
</file>